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 snapToGrid="0">
      <p:cViewPr>
        <p:scale>
          <a:sx n="107" d="100"/>
          <a:sy n="107" d="100"/>
        </p:scale>
        <p:origin x="204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48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31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92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33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003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08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49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93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72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87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51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383C66-29AB-A345-8F49-EE2FAC9F490A}" type="datetimeFigureOut">
              <a:rPr kumimoji="1" lang="ja-JP" altLang="en-US" smtClean="0"/>
              <a:t>2024/9/13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4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FCC1C7EE-A54B-50D8-A960-CA014051D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4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83D06EC-D156-268C-281D-23D1CBC13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7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id="{7217C3E6-377E-60BD-1591-F914F5F24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id="{E482A7AA-A1E8-DA84-06CD-1B84C4BC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703C472-A906-6DA1-68C4-9E4206C11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2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66AC4BAA-7688-91EC-07AE-67539FFD8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29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白い背景にある&#10;&#10;低い精度で自動的に生成された説明">
            <a:extLst>
              <a:ext uri="{FF2B5EF4-FFF2-40B4-BE49-F238E27FC236}">
                <a16:creationId xmlns:a16="http://schemas.microsoft.com/office/drawing/2014/main" id="{313307BA-38ED-9BD9-E3E6-019DA51F3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706148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8E598F6-9FDF-B81E-6338-69A0747F4FDF}"/>
              </a:ext>
            </a:extLst>
          </p:cNvPr>
          <p:cNvSpPr/>
          <p:nvPr/>
        </p:nvSpPr>
        <p:spPr>
          <a:xfrm>
            <a:off x="643943" y="4724400"/>
            <a:ext cx="5807657" cy="180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F3332A6-D883-3C15-538C-05BA447A8A65}"/>
              </a:ext>
            </a:extLst>
          </p:cNvPr>
          <p:cNvSpPr txBox="1"/>
          <p:nvPr/>
        </p:nvSpPr>
        <p:spPr>
          <a:xfrm>
            <a:off x="738388" y="4902981"/>
            <a:ext cx="5713212" cy="144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媒体運営元｜株式会社トラストワイズプロダクション  </a:t>
            </a:r>
            <a:r>
              <a:rPr lang="en-US" altLang="ja-JP" sz="120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https://trust-</a:t>
            </a:r>
            <a:r>
              <a:rPr lang="en-US" altLang="ja-JP" sz="1200" dirty="0" err="1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ysp.co.jp</a:t>
            </a:r>
            <a:r>
              <a:rPr lang="en-US" altLang="ja-JP" sz="120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/</a:t>
            </a:r>
            <a:endParaRPr lang="ja-JP" altLang="en-US" sz="120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媒体広告営業｜</a:t>
            </a:r>
          </a:p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所在地｜</a:t>
            </a:r>
          </a:p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連絡先｜</a:t>
            </a:r>
          </a:p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営業担当者｜</a:t>
            </a:r>
          </a:p>
        </p:txBody>
      </p:sp>
    </p:spTree>
    <p:extLst>
      <p:ext uri="{BB962C8B-B14F-4D97-AF65-F5344CB8AC3E}">
        <p14:creationId xmlns:p14="http://schemas.microsoft.com/office/powerpoint/2010/main" val="3924647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2B7B749-6BEB-4211-F6B1-EB9BE5D1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3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C70971FA-4EE6-14FF-B77B-C55B5B0B2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58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テーブル&#10;&#10;自動的に生成された説明">
            <a:extLst>
              <a:ext uri="{FF2B5EF4-FFF2-40B4-BE49-F238E27FC236}">
                <a16:creationId xmlns:a16="http://schemas.microsoft.com/office/drawing/2014/main" id="{28F1A13D-BBAE-3682-68C4-601ACDDDB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06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6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タイムライン&#10;&#10;自動的に生成された説明">
            <a:extLst>
              <a:ext uri="{FF2B5EF4-FFF2-40B4-BE49-F238E27FC236}">
                <a16:creationId xmlns:a16="http://schemas.microsoft.com/office/drawing/2014/main" id="{0DEA3698-368E-B84E-0E1B-28EFDFFF3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06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7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F74BAC98-8581-4B4C-DF3C-4B9775500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95BD90E4-C2DE-E20B-5310-181218B73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51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5A92FD1-7CA8-27B4-AF36-12FAD785E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8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AD16DA5-54E8-E0BB-4871-38A5661C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3167" cy="70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1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25</Words>
  <Application>Microsoft Macintosh PowerPoint</Application>
  <PresentationFormat>A4 210 x 297 mm</PresentationFormat>
  <Paragraphs>5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Noto Sans CJK JP Regular</vt:lpstr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フジマニ フジマニ</dc:creator>
  <cp:lastModifiedBy>フジマニ フジマニ</cp:lastModifiedBy>
  <cp:revision>1</cp:revision>
  <dcterms:created xsi:type="dcterms:W3CDTF">2024-09-13T02:35:58Z</dcterms:created>
  <dcterms:modified xsi:type="dcterms:W3CDTF">2024-09-13T03:31:20Z</dcterms:modified>
</cp:coreProperties>
</file>