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99"/>
    <p:restoredTop sz="94658"/>
  </p:normalViewPr>
  <p:slideViewPr>
    <p:cSldViewPr snapToGrid="0">
      <p:cViewPr varScale="1">
        <p:scale>
          <a:sx n="68" d="100"/>
          <a:sy n="68" d="100"/>
        </p:scale>
        <p:origin x="3920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Web サイ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9E86CEF-B90A-5F70-FE40-4F641BFF3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7564362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テーブ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23FAF2F-E095-CAD8-06B8-6695DFA4E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2519"/>
            <a:ext cx="7573219" cy="1070433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A514BFE-F7E4-396E-DAC6-42DC2403AD61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561913E-5588-58B9-98B5-47EDED212236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3AA71A5-2617-F261-8085-DE8ED58E4CA1}"/>
              </a:ext>
            </a:extLst>
          </p:cNvPr>
          <p:cNvSpPr txBox="1"/>
          <p:nvPr/>
        </p:nvSpPr>
        <p:spPr>
          <a:xfrm>
            <a:off x="288235" y="1022544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4</cp:revision>
  <dcterms:created xsi:type="dcterms:W3CDTF">2025-01-28T02:44:15Z</dcterms:created>
  <dcterms:modified xsi:type="dcterms:W3CDTF">2025-02-13T03:01:09Z</dcterms:modified>
</cp:coreProperties>
</file>