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75"/>
  </p:normalViewPr>
  <p:slideViewPr>
    <p:cSldViewPr snapToGrid="0">
      <p:cViewPr varScale="1">
        <p:scale>
          <a:sx n="81" d="100"/>
          <a:sy n="81" d="100"/>
        </p:scale>
        <p:origin x="396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ストリートサインと建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849601-AB99-9B8F-08C9-12C6E1F0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BB6225-BDAF-8CBC-CBE8-37538CBB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15</cp:revision>
  <dcterms:created xsi:type="dcterms:W3CDTF">2025-01-28T02:44:15Z</dcterms:created>
  <dcterms:modified xsi:type="dcterms:W3CDTF">2025-02-13T04:36:15Z</dcterms:modified>
</cp:coreProperties>
</file>