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658"/>
  </p:normalViewPr>
  <p:slideViewPr>
    <p:cSldViewPr snapToGrid="0">
      <p:cViewPr varScale="1">
        <p:scale>
          <a:sx n="68" d="100"/>
          <a:sy n="68" d="100"/>
        </p:scale>
        <p:origin x="386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建物の壁に取り付けられた店の看板の文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1033FA8-69F8-32D5-A651-0A95B2E37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F0C3518-CFA0-3B45-92F8-15AD6E639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30C0A0-BA7B-9AAF-D4FA-9BDEE3494C70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0C0710-0C14-D299-50C9-9D11901BA62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58CEB5-22C2-865C-549C-3D49563A3883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10</cp:revision>
  <dcterms:created xsi:type="dcterms:W3CDTF">2025-01-28T02:44:15Z</dcterms:created>
  <dcterms:modified xsi:type="dcterms:W3CDTF">2025-02-13T03:36:42Z</dcterms:modified>
</cp:coreProperties>
</file>