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4E31B1D-5DC0-741A-2628-558C01EC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4A1A9A-AD1B-5497-B8F5-BB3509F3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9</cp:revision>
  <dcterms:created xsi:type="dcterms:W3CDTF">2025-01-28T02:44:15Z</dcterms:created>
  <dcterms:modified xsi:type="dcterms:W3CDTF">2025-02-13T04:38:51Z</dcterms:modified>
</cp:coreProperties>
</file>