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5F570D0-860F-2981-7727-0F1619BB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6B3A53-499C-D001-00DC-8546C99CB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C6B30F-4843-C579-C3A9-B37E933128B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5BB8A1C-5C60-C2A2-70E2-D37821EF9B2F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13FFB3-42D9-AB03-DDDE-CC1C0597D5D6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10</cp:revision>
  <dcterms:created xsi:type="dcterms:W3CDTF">2025-01-28T02:44:15Z</dcterms:created>
  <dcterms:modified xsi:type="dcterms:W3CDTF">2025-02-13T03:16:58Z</dcterms:modified>
</cp:coreProperties>
</file>