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道路と道路標識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9C54F3-32EF-0AFB-2A17-FBFDEA65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F213080-0948-ABBB-5F7E-A32C8B2B0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14</cp:revision>
  <dcterms:created xsi:type="dcterms:W3CDTF">2025-01-28T02:44:15Z</dcterms:created>
  <dcterms:modified xsi:type="dcterms:W3CDTF">2025-02-13T04:43:39Z</dcterms:modified>
</cp:coreProperties>
</file>