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46"/>
    <p:restoredTop sz="94645"/>
  </p:normalViewPr>
  <p:slideViewPr>
    <p:cSldViewPr snapToGrid="0">
      <p:cViewPr varScale="1">
        <p:scale>
          <a:sx n="79" d="100"/>
          <a:sy n="79" d="100"/>
        </p:scale>
        <p:origin x="72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6F8AFC6-4FF8-4913-3E76-3BD128902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559675" cy="1069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8238904-BAC4-336D-90DA-E751DEE52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D0D5CF-B617-91ED-E021-222DD601F6B6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EA225D9-11FE-763E-0EEB-939A552E7FAE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9BCD82A-82D7-4EAD-E6F4-D051AC1092AD}"/>
              </a:ext>
            </a:extLst>
          </p:cNvPr>
          <p:cNvSpPr txBox="1"/>
          <p:nvPr/>
        </p:nvSpPr>
        <p:spPr>
          <a:xfrm>
            <a:off x="288236" y="10225446"/>
            <a:ext cx="42266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8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8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8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8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8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8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8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8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8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3</cp:revision>
  <dcterms:created xsi:type="dcterms:W3CDTF">2025-01-28T02:44:15Z</dcterms:created>
  <dcterms:modified xsi:type="dcterms:W3CDTF">2025-02-13T04:29:10Z</dcterms:modified>
</cp:coreProperties>
</file>