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建物, 屋外, 記号, フロン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93FB383-0FBD-23B0-116A-E7ADE45E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547FDB1-BF12-3FBA-D987-F224DE587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11</cp:revision>
  <dcterms:created xsi:type="dcterms:W3CDTF">2025-01-28T02:44:15Z</dcterms:created>
  <dcterms:modified xsi:type="dcterms:W3CDTF">2025-02-13T03:38:34Z</dcterms:modified>
</cp:coreProperties>
</file>