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/>
    <p:restoredTop sz="94658"/>
  </p:normalViewPr>
  <p:slideViewPr>
    <p:cSldViewPr snapToGrid="0">
      <p:cViewPr varScale="1">
        <p:scale>
          <a:sx n="68" d="100"/>
          <a:sy n="68" d="100"/>
        </p:scale>
        <p:origin x="386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建物の入り口の上の看板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3DABEDD-7BD8-0B43-025A-0F5F2D7DD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619933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ダイアグラム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C83ABD6-0591-6717-FA61-1093FE278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7626328" cy="1069181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30C0A0-BA7B-9AAF-D4FA-9BDEE3494C70}"/>
              </a:ext>
            </a:extLst>
          </p:cNvPr>
          <p:cNvSpPr txBox="1"/>
          <p:nvPr/>
        </p:nvSpPr>
        <p:spPr>
          <a:xfrm>
            <a:off x="351523" y="9701220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0C0710-0C14-D299-50C9-9D11901BA620}"/>
              </a:ext>
            </a:extLst>
          </p:cNvPr>
          <p:cNvSpPr txBox="1"/>
          <p:nvPr/>
        </p:nvSpPr>
        <p:spPr>
          <a:xfrm>
            <a:off x="351523" y="9976935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58CEB5-22C2-865C-549C-3D49563A3883}"/>
              </a:ext>
            </a:extLst>
          </p:cNvPr>
          <p:cNvSpPr txBox="1"/>
          <p:nvPr/>
        </p:nvSpPr>
        <p:spPr>
          <a:xfrm>
            <a:off x="351523" y="10156500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25</cp:revision>
  <dcterms:created xsi:type="dcterms:W3CDTF">2025-01-28T02:44:15Z</dcterms:created>
  <dcterms:modified xsi:type="dcterms:W3CDTF">2025-04-23T01:25:14Z</dcterms:modified>
</cp:coreProperties>
</file>