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658"/>
  </p:normalViewPr>
  <p:slideViewPr>
    <p:cSldViewPr snapToGrid="0">
      <p:cViewPr>
        <p:scale>
          <a:sx n="56" d="100"/>
          <a:sy n="56" d="100"/>
        </p:scale>
        <p:origin x="412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2D1DF-13AA-9D40-A9F6-C5631C1EF70A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259C-2BB1-3D46-9FF1-56DD8A7BE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1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0259C-2BB1-3D46-9FF1-56DD8A7BE1B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36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6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9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42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55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69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9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87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96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37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FD28F2-1FAF-EF4D-B02D-F6D0A7015EBB}" type="datetimeFigureOut">
              <a:rPr kumimoji="1" lang="ja-JP" altLang="en-US" smtClean="0"/>
              <a:t>2025/4/2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に掛けられた看板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BDAC504-4ABB-D7EA-01B8-9ADB5B72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29" y="0"/>
            <a:ext cx="7619933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56156D1-C6D2-8BEC-573D-5A15475E3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" y="-1"/>
            <a:ext cx="7558636" cy="106918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0B197E-547C-A149-F94F-FEA128971083}"/>
              </a:ext>
            </a:extLst>
          </p:cNvPr>
          <p:cNvSpPr txBox="1"/>
          <p:nvPr/>
        </p:nvSpPr>
        <p:spPr>
          <a:xfrm>
            <a:off x="9144000" y="8655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30C0A0-BA7B-9AAF-D4FA-9BDEE3494C70}"/>
              </a:ext>
            </a:extLst>
          </p:cNvPr>
          <p:cNvSpPr txBox="1"/>
          <p:nvPr/>
        </p:nvSpPr>
        <p:spPr>
          <a:xfrm>
            <a:off x="270603" y="9774048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Tel. 045-306-9818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0C0710-0C14-D299-50C9-9D11901BA620}"/>
              </a:ext>
            </a:extLst>
          </p:cNvPr>
          <p:cNvSpPr txBox="1"/>
          <p:nvPr/>
        </p:nvSpPr>
        <p:spPr>
          <a:xfrm>
            <a:off x="270603" y="10049763"/>
            <a:ext cx="3190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/>
              <a:t>株式会社モバスタ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58CEB5-22C2-865C-549C-3D49563A3883}"/>
              </a:ext>
            </a:extLst>
          </p:cNvPr>
          <p:cNvSpPr txBox="1"/>
          <p:nvPr/>
        </p:nvSpPr>
        <p:spPr>
          <a:xfrm>
            <a:off x="270603" y="10229328"/>
            <a:ext cx="412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〒</a:t>
            </a:r>
            <a:r>
              <a:rPr lang="en-US" altLang="ja-JP" sz="1000" dirty="0">
                <a:solidFill>
                  <a:srgbClr val="141413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231</a:t>
            </a:r>
            <a:r>
              <a:rPr lang="en-US" altLang="ja-JP" sz="1000" dirty="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-0862 </a:t>
            </a:r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神奈川県横浜市中区山手町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27-5</a:t>
            </a:r>
            <a:r>
              <a:rPr lang="ja-JP" altLang="en-US" sz="100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　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https://</a:t>
            </a:r>
            <a:r>
              <a:rPr lang="en-US" altLang="ja-JP" sz="1000" dirty="0" err="1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movasta.co.jp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/</a:t>
            </a:r>
            <a:endParaRPr lang="en" altLang="ja-JP" sz="10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21</Words>
  <Application>Microsoft Macintosh PowerPoint</Application>
  <PresentationFormat>ユーザー設定</PresentationFormat>
  <Paragraphs>4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Noto Sans CJK JP Regular</vt:lpstr>
      <vt:lpstr>游ゴシック</vt:lpstr>
      <vt:lpstr>Aptos</vt:lpstr>
      <vt:lpstr>Aptos Display</vt:lpstr>
      <vt:lpstr>Arial</vt:lpstr>
      <vt:lpstr>Helvetica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17</cp:revision>
  <dcterms:created xsi:type="dcterms:W3CDTF">2025-01-28T02:44:15Z</dcterms:created>
  <dcterms:modified xsi:type="dcterms:W3CDTF">2025-04-02T00:54:14Z</dcterms:modified>
</cp:coreProperties>
</file>