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77" d="100"/>
          <a:sy n="77" d="100"/>
        </p:scale>
        <p:origin x="3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BD4951-52BC-1A72-6211-32AAB262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CDB9C7-D322-90AC-37D6-44E7482B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70603" y="9774048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70603" y="10049763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70603" y="10229328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22</cp:revision>
  <dcterms:created xsi:type="dcterms:W3CDTF">2025-01-28T02:44:15Z</dcterms:created>
  <dcterms:modified xsi:type="dcterms:W3CDTF">2025-04-04T03:52:24Z</dcterms:modified>
</cp:coreProperties>
</file>