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68"/>
  </p:normalViewPr>
  <p:slideViewPr>
    <p:cSldViewPr snapToGrid="0">
      <p:cViewPr varScale="1">
        <p:scale>
          <a:sx n="81" d="100"/>
          <a:sy n="81" d="100"/>
        </p:scale>
        <p:origin x="352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51D99E8-19CB-4611-5D51-B2B1A1C8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619933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A88E25E-D7F9-794C-4A4C-2818106B3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626328" cy="106918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30C0A0-BA7B-9AAF-D4FA-9BDEE3494C70}"/>
              </a:ext>
            </a:extLst>
          </p:cNvPr>
          <p:cNvSpPr txBox="1"/>
          <p:nvPr/>
        </p:nvSpPr>
        <p:spPr>
          <a:xfrm>
            <a:off x="351523" y="9701220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0C0710-0C14-D299-50C9-9D11901BA620}"/>
              </a:ext>
            </a:extLst>
          </p:cNvPr>
          <p:cNvSpPr txBox="1"/>
          <p:nvPr/>
        </p:nvSpPr>
        <p:spPr>
          <a:xfrm>
            <a:off x="351523" y="9976935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58CEB5-22C2-865C-549C-3D49563A3883}"/>
              </a:ext>
            </a:extLst>
          </p:cNvPr>
          <p:cNvSpPr txBox="1"/>
          <p:nvPr/>
        </p:nvSpPr>
        <p:spPr>
          <a:xfrm>
            <a:off x="351523" y="10156500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24</cp:revision>
  <dcterms:created xsi:type="dcterms:W3CDTF">2025-01-28T02:44:15Z</dcterms:created>
  <dcterms:modified xsi:type="dcterms:W3CDTF">2025-04-23T01:24:49Z</dcterms:modified>
</cp:coreProperties>
</file>