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/>
    <p:restoredTop sz="94589"/>
  </p:normalViewPr>
  <p:slideViewPr>
    <p:cSldViewPr snapToGrid="0">
      <p:cViewPr varScale="1">
        <p:scale>
          <a:sx n="68" d="100"/>
          <a:sy n="68" d="100"/>
        </p:scale>
        <p:origin x="397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F4829CB7-0204-93BE-B9B8-30E445982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87A6228-1D92-DD94-71B8-C5115BF9F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14</cp:revision>
  <dcterms:created xsi:type="dcterms:W3CDTF">2025-01-28T02:44:15Z</dcterms:created>
  <dcterms:modified xsi:type="dcterms:W3CDTF">2025-06-13T06:28:44Z</dcterms:modified>
</cp:coreProperties>
</file>