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/>
    <p:restoredTop sz="94589"/>
  </p:normalViewPr>
  <p:slideViewPr>
    <p:cSldViewPr snapToGrid="0">
      <p:cViewPr varScale="1">
        <p:scale>
          <a:sx n="68" d="100"/>
          <a:sy n="68" d="100"/>
        </p:scale>
        <p:origin x="40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文字が書か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9B78605F-30A2-E217-54B4-376CEA0F4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3"/>
            <a:ext cx="7559675" cy="106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A5E928E-FD24-5A6D-A603-A5E30CF2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18</cp:revision>
  <dcterms:created xsi:type="dcterms:W3CDTF">2025-01-28T02:44:15Z</dcterms:created>
  <dcterms:modified xsi:type="dcterms:W3CDTF">2025-07-28T05:19:33Z</dcterms:modified>
</cp:coreProperties>
</file>