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589"/>
  </p:normalViewPr>
  <p:slideViewPr>
    <p:cSldViewPr snapToGrid="0">
      <p:cViewPr varScale="1">
        <p:scale>
          <a:sx n="68" d="100"/>
          <a:sy n="68" d="100"/>
        </p:scale>
        <p:origin x="40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DD5EEDC1-0532-48E7-374D-6AB82FFC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AEDD3EA0-B61E-D0F7-A084-094A6895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17</cp:revision>
  <dcterms:created xsi:type="dcterms:W3CDTF">2025-01-28T02:44:15Z</dcterms:created>
  <dcterms:modified xsi:type="dcterms:W3CDTF">2025-07-01T02:44:36Z</dcterms:modified>
</cp:coreProperties>
</file>