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4" r:id="rId10"/>
    <p:sldId id="266" r:id="rId11"/>
    <p:sldId id="279" r:id="rId12"/>
    <p:sldId id="270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8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3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83C66-29AB-A345-8F49-EE2FAC9F490A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CC1C7EE-A54B-50D8-A960-CA014051D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B943FF06-0B34-3691-2CD5-71AE60B9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3B3398DB-6AFC-0548-F6CE-FFDBCD09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背景にある&#10;&#10;低い精度で自動的に生成された説明">
            <a:extLst>
              <a:ext uri="{FF2B5EF4-FFF2-40B4-BE49-F238E27FC236}">
                <a16:creationId xmlns:a16="http://schemas.microsoft.com/office/drawing/2014/main" id="{313307BA-38ED-9BD9-E3E6-019DA51F3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706148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E598F6-9FDF-B81E-6338-69A0747F4FDF}"/>
              </a:ext>
            </a:extLst>
          </p:cNvPr>
          <p:cNvSpPr/>
          <p:nvPr/>
        </p:nvSpPr>
        <p:spPr>
          <a:xfrm>
            <a:off x="643943" y="4724400"/>
            <a:ext cx="5807657" cy="180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3332A6-D883-3C15-538C-05BA447A8A65}"/>
              </a:ext>
            </a:extLst>
          </p:cNvPr>
          <p:cNvSpPr txBox="1"/>
          <p:nvPr/>
        </p:nvSpPr>
        <p:spPr>
          <a:xfrm>
            <a:off x="738388" y="4902981"/>
            <a:ext cx="5713212" cy="144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媒体運営元｜株式会社トラストワイズプロダクション  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https://trust-</a:t>
            </a:r>
            <a:r>
              <a:rPr lang="en-US" altLang="ja-JP" sz="12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ysp.co.jp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/</a:t>
            </a:r>
            <a:endParaRPr lang="ja-JP" altLang="en-US" sz="120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媒体広告営業｜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所在地｜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連絡先｜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営業担当者｜</a:t>
            </a:r>
          </a:p>
        </p:txBody>
      </p:sp>
    </p:spTree>
    <p:extLst>
      <p:ext uri="{BB962C8B-B14F-4D97-AF65-F5344CB8AC3E}">
        <p14:creationId xmlns:p14="http://schemas.microsoft.com/office/powerpoint/2010/main" val="39246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190D9FD-D6FD-9660-D021-EE4F9E139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E722060-438D-F089-4B73-951FDB96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E395D80-98F5-5F67-16AD-0AF9E1C9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0E252AFE-AE0E-59CC-B497-CB365E36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AF81D82-64A1-8D27-EBF7-B493533C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C213540-C1CC-FB50-CC3E-ABE712DF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BB7881E2-D7E8-F132-5597-E3B59F7C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27B48468-D754-D046-325D-C861D1D9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25</Words>
  <Application>Microsoft Macintosh PowerPoint</Application>
  <PresentationFormat>A4 210 x 297 mm</PresentationFormat>
  <Paragraphs>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Noto Sans CJK JP Regular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</cp:revision>
  <dcterms:created xsi:type="dcterms:W3CDTF">2024-09-13T02:35:58Z</dcterms:created>
  <dcterms:modified xsi:type="dcterms:W3CDTF">2025-07-22T08:41:06Z</dcterms:modified>
</cp:coreProperties>
</file>