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建物に掛けられた看板&#10;&#10;AI 生成コンテンツは誤りを含む可能性があります。">
            <a:extLst>
              <a:ext uri="{FF2B5EF4-FFF2-40B4-BE49-F238E27FC236}">
                <a16:creationId xmlns:a16="http://schemas.microsoft.com/office/drawing/2014/main" id="{C8B61B12-D1C7-5210-01D0-6EF7473DA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FE1A2D85-996C-8378-EB0C-C11AA0BA0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39</cp:revision>
  <dcterms:created xsi:type="dcterms:W3CDTF">2025-01-28T02:44:15Z</dcterms:created>
  <dcterms:modified xsi:type="dcterms:W3CDTF">2025-10-24T06:49:25Z</dcterms:modified>
</cp:coreProperties>
</file>