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9F12449-7B7D-211E-E88E-40F1DAAC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F55A7CC2-C520-01F3-6B62-6AAAE43A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41</cp:revision>
  <dcterms:created xsi:type="dcterms:W3CDTF">2025-01-28T02:44:15Z</dcterms:created>
  <dcterms:modified xsi:type="dcterms:W3CDTF">2025-10-24T07:18:20Z</dcterms:modified>
</cp:coreProperties>
</file>