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4"/>
    <p:restoredTop sz="94529"/>
  </p:normalViewPr>
  <p:slideViewPr>
    <p:cSldViewPr snapToGrid="0">
      <p:cViewPr varScale="1">
        <p:scale>
          <a:sx n="76" d="100"/>
          <a:sy n="76" d="100"/>
        </p:scale>
        <p:origin x="324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2D1DF-13AA-9D40-A9F6-C5631C1EF70A}" type="datetimeFigureOut">
              <a:rPr kumimoji="1" lang="ja-JP" altLang="en-US" smtClean="0"/>
              <a:t>2025/10/28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259C-2BB1-3D46-9FF1-56DD8A7BE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15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0259C-2BB1-3D46-9FF1-56DD8A7BE1B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36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25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08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62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59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4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55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69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96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87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96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37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FD28F2-1FAF-EF4D-B02D-F6D0A7015EBB}" type="datetimeFigureOut">
              <a:rPr kumimoji="1" lang="ja-JP" altLang="en-US" smtClean="0"/>
              <a:t>2025/10/28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66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道路の標識&#10;&#10;AI 生成コンテンツは誤りを含む可能性があります。">
            <a:extLst>
              <a:ext uri="{FF2B5EF4-FFF2-40B4-BE49-F238E27FC236}">
                <a16:creationId xmlns:a16="http://schemas.microsoft.com/office/drawing/2014/main" id="{EF7816E8-09CD-959A-41A6-A3406EC93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" y="5555"/>
            <a:ext cx="7560431" cy="1068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グラフィカル ユーザー インターフェイス, Web サイト&#10;&#10;AI 生成コンテンツは誤りを含む可能性があります。">
            <a:extLst>
              <a:ext uri="{FF2B5EF4-FFF2-40B4-BE49-F238E27FC236}">
                <a16:creationId xmlns:a16="http://schemas.microsoft.com/office/drawing/2014/main" id="{E50A8049-4E72-14EB-A15A-80BF14F4B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419"/>
            <a:ext cx="7559675" cy="1068897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0B197E-547C-A149-F94F-FEA128971083}"/>
              </a:ext>
            </a:extLst>
          </p:cNvPr>
          <p:cNvSpPr txBox="1"/>
          <p:nvPr/>
        </p:nvSpPr>
        <p:spPr>
          <a:xfrm>
            <a:off x="9144000" y="8655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B52A78B-86D6-8AC7-F5A3-C9C63B2101B7}"/>
              </a:ext>
            </a:extLst>
          </p:cNvPr>
          <p:cNvSpPr txBox="1"/>
          <p:nvPr/>
        </p:nvSpPr>
        <p:spPr>
          <a:xfrm>
            <a:off x="288235" y="9770166"/>
            <a:ext cx="196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Tel. 045-306-9818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5463AD-AB6D-4642-F1B6-C49C58007A90}"/>
              </a:ext>
            </a:extLst>
          </p:cNvPr>
          <p:cNvSpPr txBox="1"/>
          <p:nvPr/>
        </p:nvSpPr>
        <p:spPr>
          <a:xfrm>
            <a:off x="288235" y="10045881"/>
            <a:ext cx="31904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/>
              <a:t>株式会社モバスタ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15AEE41-FA05-D852-7AAF-1850D1BD75D7}"/>
              </a:ext>
            </a:extLst>
          </p:cNvPr>
          <p:cNvSpPr txBox="1"/>
          <p:nvPr/>
        </p:nvSpPr>
        <p:spPr>
          <a:xfrm>
            <a:off x="288235" y="10225446"/>
            <a:ext cx="4126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〒</a:t>
            </a:r>
            <a:r>
              <a:rPr lang="en-US" altLang="ja-JP" sz="1000" dirty="0">
                <a:solidFill>
                  <a:srgbClr val="141413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231</a:t>
            </a:r>
            <a:r>
              <a:rPr lang="en-US" altLang="ja-JP" sz="1000" dirty="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-0862 </a:t>
            </a:r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神奈川県横浜市中区山手町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27-5</a:t>
            </a:r>
            <a:r>
              <a:rPr lang="ja-JP" altLang="en-US" sz="100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　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https://</a:t>
            </a:r>
            <a:r>
              <a:rPr lang="en-US" altLang="ja-JP" sz="1000" dirty="0" err="1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movasta.co.jp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/</a:t>
            </a:r>
            <a:endParaRPr lang="en" altLang="ja-JP" sz="1000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73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420</TotalTime>
  <Words>21</Words>
  <Application>Microsoft Macintosh PowerPoint</Application>
  <PresentationFormat>ユーザー設定</PresentationFormat>
  <Paragraphs>4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Noto Sans CJK JP Regular</vt:lpstr>
      <vt:lpstr>游ゴシック</vt:lpstr>
      <vt:lpstr>Aptos</vt:lpstr>
      <vt:lpstr>Aptos Display</vt:lpstr>
      <vt:lpstr>Arial</vt:lpstr>
      <vt:lpstr>Helvetica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フジマニ フジマニ</dc:creator>
  <cp:lastModifiedBy>フジマニ フジマニ</cp:lastModifiedBy>
  <cp:revision>51</cp:revision>
  <dcterms:created xsi:type="dcterms:W3CDTF">2025-01-28T02:44:15Z</dcterms:created>
  <dcterms:modified xsi:type="dcterms:W3CDTF">2025-10-28T07:48:36Z</dcterms:modified>
</cp:coreProperties>
</file>