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59"/>
    <p:restoredTop sz="94521"/>
  </p:normalViewPr>
  <p:slideViewPr>
    <p:cSldViewPr snapToGrid="0">
      <p:cViewPr varScale="1">
        <p:scale>
          <a:sx n="68" d="100"/>
          <a:sy n="68" d="100"/>
        </p:scale>
        <p:origin x="8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建物の入り口の上の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D089D658-094B-DF2C-47AC-68FB6589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7691B57-FF23-CEA1-7469-1F661A57D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57</cp:revision>
  <dcterms:created xsi:type="dcterms:W3CDTF">2025-01-28T02:44:15Z</dcterms:created>
  <dcterms:modified xsi:type="dcterms:W3CDTF">2025-12-16T02:16:43Z</dcterms:modified>
</cp:coreProperties>
</file>