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214"/>
    <p:restoredTop sz="94521"/>
  </p:normalViewPr>
  <p:slideViewPr>
    <p:cSldViewPr snapToGrid="0">
      <p:cViewPr varScale="1">
        <p:scale>
          <a:sx n="68" d="100"/>
          <a:sy n="68" d="100"/>
        </p:scale>
        <p:origin x="6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15D441B8-6272-C703-536E-51F5F6D2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2" cy="106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10AF34DE-6EF5-4B15-9BA2-ED259C79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58</cp:revision>
  <dcterms:created xsi:type="dcterms:W3CDTF">2025-01-28T02:44:15Z</dcterms:created>
  <dcterms:modified xsi:type="dcterms:W3CDTF">2025-12-16T02:25:07Z</dcterms:modified>
</cp:coreProperties>
</file>