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1"/>
  </p:normalViewPr>
  <p:slideViewPr>
    <p:cSldViewPr snapToGrid="0">
      <p:cViewPr varScale="1">
        <p:scale>
          <a:sx n="77" d="100"/>
          <a:sy n="77" d="100"/>
        </p:scale>
        <p:origin x="3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04CBC532-8F65-4E62-9820-33D2DC8AD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1F8E9AD-18DD-BF14-374D-0C6410ED3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55</cp:revision>
  <dcterms:created xsi:type="dcterms:W3CDTF">2025-01-28T02:44:15Z</dcterms:created>
  <dcterms:modified xsi:type="dcterms:W3CDTF">2025-12-16T01:50:46Z</dcterms:modified>
</cp:coreProperties>
</file>