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44"/>
    <p:restoredTop sz="94521"/>
  </p:normalViewPr>
  <p:slideViewPr>
    <p:cSldViewPr snapToGrid="0">
      <p:cViewPr varScale="1">
        <p:scale>
          <a:sx n="68" d="100"/>
          <a:sy n="68" d="100"/>
        </p:scale>
        <p:origin x="52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65964227-8E6B-8FD4-E33C-EE208866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3053EDF8-2EE1-3AC6-AAEF-B0EEFB2E5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59</cp:revision>
  <dcterms:created xsi:type="dcterms:W3CDTF">2025-01-28T02:44:15Z</dcterms:created>
  <dcterms:modified xsi:type="dcterms:W3CDTF">2025-12-16T02:36:48Z</dcterms:modified>
</cp:coreProperties>
</file>