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7"/>
    <p:restoredTop sz="94521"/>
  </p:normalViewPr>
  <p:slideViewPr>
    <p:cSldViewPr snapToGrid="0">
      <p:cViewPr varScale="1">
        <p:scale>
          <a:sx n="68" d="100"/>
          <a:sy n="68" d="100"/>
        </p:scale>
        <p:origin x="365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EBA1B789-DB12-1970-DE58-06A6ACC27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4" y="1"/>
            <a:ext cx="7564361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665E8FE-A068-9689-0BB4-F8B956EC6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5" y="1"/>
            <a:ext cx="7561683" cy="1069181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58</cp:revision>
  <dcterms:created xsi:type="dcterms:W3CDTF">2025-01-28T02:44:15Z</dcterms:created>
  <dcterms:modified xsi:type="dcterms:W3CDTF">2026-01-13T00:17:08Z</dcterms:modified>
</cp:coreProperties>
</file>