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1"/>
  </p:normalViewPr>
  <p:slideViewPr>
    <p:cSldViewPr snapToGrid="0">
      <p:cViewPr>
        <p:scale>
          <a:sx n="92" d="100"/>
          <a:sy n="92" d="100"/>
        </p:scale>
        <p:origin x="2840" y="-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道路標識と車&#10;&#10;AI 生成コンテンツは誤りを含む可能性があります。">
            <a:extLst>
              <a:ext uri="{FF2B5EF4-FFF2-40B4-BE49-F238E27FC236}">
                <a16:creationId xmlns:a16="http://schemas.microsoft.com/office/drawing/2014/main" id="{50CDBA07-873A-5B98-CC81-8DD62878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4" y="1"/>
            <a:ext cx="7564361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F454BC7A-AB83-E9D7-2B16-A1B4AF0BA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70343" y="9761715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70343" y="10037430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70343" y="10216995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57</cp:revision>
  <dcterms:created xsi:type="dcterms:W3CDTF">2025-01-28T02:44:15Z</dcterms:created>
  <dcterms:modified xsi:type="dcterms:W3CDTF">2026-02-16T00:26:44Z</dcterms:modified>
</cp:coreProperties>
</file>