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4"/>
    <p:restoredTop sz="94521"/>
  </p:normalViewPr>
  <p:slideViewPr>
    <p:cSldViewPr snapToGrid="0">
      <p:cViewPr varScale="1">
        <p:scale>
          <a:sx n="77" d="100"/>
          <a:sy n="77" d="100"/>
        </p:scale>
        <p:origin x="32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歩道の上にある道路標識&#10;&#10;AI 生成コンテンツは誤りを含む可能性があります。">
            <a:extLst>
              <a:ext uri="{FF2B5EF4-FFF2-40B4-BE49-F238E27FC236}">
                <a16:creationId xmlns:a16="http://schemas.microsoft.com/office/drawing/2014/main" id="{329F1EDE-838B-63A6-92A8-119ECDADC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619933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グラフィカル ユーザー インターフェイス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6A6B9E63-1E7F-B19B-3611-1C254DBA9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017"/>
            <a:ext cx="7623654" cy="10695829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52A78B-86D6-8AC7-F5A3-C9C63B2101B7}"/>
              </a:ext>
            </a:extLst>
          </p:cNvPr>
          <p:cNvSpPr txBox="1"/>
          <p:nvPr/>
        </p:nvSpPr>
        <p:spPr>
          <a:xfrm>
            <a:off x="359355" y="968888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463AD-AB6D-4642-F1B6-C49C58007A90}"/>
              </a:ext>
            </a:extLst>
          </p:cNvPr>
          <p:cNvSpPr txBox="1"/>
          <p:nvPr/>
        </p:nvSpPr>
        <p:spPr>
          <a:xfrm>
            <a:off x="359355" y="996460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5AEE41-FA05-D852-7AAF-1850D1BD75D7}"/>
              </a:ext>
            </a:extLst>
          </p:cNvPr>
          <p:cNvSpPr txBox="1"/>
          <p:nvPr/>
        </p:nvSpPr>
        <p:spPr>
          <a:xfrm>
            <a:off x="359355" y="1014416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455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60</cp:revision>
  <dcterms:created xsi:type="dcterms:W3CDTF">2025-01-28T02:44:15Z</dcterms:created>
  <dcterms:modified xsi:type="dcterms:W3CDTF">2026-02-09T01:17:13Z</dcterms:modified>
</cp:coreProperties>
</file>