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 varScale="1">
        <p:scale>
          <a:sx n="77" d="100"/>
          <a:sy n="77" d="100"/>
        </p:scale>
        <p:origin x="3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01934467-22B5-F7B7-3339-09E7A9AD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19933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BD1C210A-DA1A-D268-32C6-749CCED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17"/>
            <a:ext cx="7623654" cy="1069582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359355" y="968888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359355" y="996460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359355" y="1014416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61</cp:revision>
  <dcterms:created xsi:type="dcterms:W3CDTF">2025-01-28T02:44:15Z</dcterms:created>
  <dcterms:modified xsi:type="dcterms:W3CDTF">2026-02-09T01:42:58Z</dcterms:modified>
</cp:coreProperties>
</file>