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1"/>
  </p:normalViewPr>
  <p:slideViewPr>
    <p:cSldViewPr snapToGrid="0">
      <p:cViewPr>
        <p:scale>
          <a:sx n="73" d="100"/>
          <a:sy n="73" d="100"/>
        </p:scale>
        <p:origin x="330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2026/2/9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C2544A02-1C98-4455-3063-25558A6C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7619933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239691B-FB19-066C-58E6-56BB788EC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7620791" cy="1069181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359355" y="968888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359355" y="996460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359355" y="1014416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56</cp:revision>
  <dcterms:created xsi:type="dcterms:W3CDTF">2025-01-28T02:44:15Z</dcterms:created>
  <dcterms:modified xsi:type="dcterms:W3CDTF">2026-02-09T00:49:16Z</dcterms:modified>
</cp:coreProperties>
</file>