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1"/>
  </p:normalViewPr>
  <p:slideViewPr>
    <p:cSldViewPr snapToGrid="0">
      <p:cViewPr varScale="1">
        <p:scale>
          <a:sx n="77" d="100"/>
          <a:sy n="77" d="100"/>
        </p:scale>
        <p:origin x="3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白黒の写真にテキストが書いてある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B6EA13A9-A242-46CD-987D-414186657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619933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86EB8DE9-0FF3-5D76-FEC8-0B3E726D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17"/>
            <a:ext cx="7623654" cy="1069582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359355" y="968888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359355" y="996460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359355" y="1014416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57</cp:revision>
  <dcterms:created xsi:type="dcterms:W3CDTF">2025-01-28T02:44:15Z</dcterms:created>
  <dcterms:modified xsi:type="dcterms:W3CDTF">2026-02-09T00:56:56Z</dcterms:modified>
</cp:coreProperties>
</file>